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2" autoAdjust="0"/>
    <p:restoredTop sz="94660"/>
  </p:normalViewPr>
  <p:slideViewPr>
    <p:cSldViewPr snapToGrid="0">
      <p:cViewPr varScale="1">
        <p:scale>
          <a:sx n="76" d="100"/>
          <a:sy n="76" d="100"/>
        </p:scale>
        <p:origin x="236"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mi Singh" userId="1c393016273b15dd" providerId="LiveId" clId="{4B1F870A-65E5-4EBE-95E4-DC4BE39498AA}"/>
    <pc:docChg chg="modSld">
      <pc:chgData name="Romi Singh" userId="1c393016273b15dd" providerId="LiveId" clId="{4B1F870A-65E5-4EBE-95E4-DC4BE39498AA}" dt="2024-05-16T06:31:43.568" v="6" actId="14100"/>
      <pc:docMkLst>
        <pc:docMk/>
      </pc:docMkLst>
      <pc:sldChg chg="modSp mod">
        <pc:chgData name="Romi Singh" userId="1c393016273b15dd" providerId="LiveId" clId="{4B1F870A-65E5-4EBE-95E4-DC4BE39498AA}" dt="2024-05-16T06:31:43.568" v="6" actId="14100"/>
        <pc:sldMkLst>
          <pc:docMk/>
          <pc:sldMk cId="2444654468" sldId="271"/>
        </pc:sldMkLst>
        <pc:spChg chg="mod">
          <ac:chgData name="Romi Singh" userId="1c393016273b15dd" providerId="LiveId" clId="{4B1F870A-65E5-4EBE-95E4-DC4BE39498AA}" dt="2024-05-16T06:31:43.568" v="6" actId="14100"/>
          <ac:spMkLst>
            <pc:docMk/>
            <pc:sldMk cId="2444654468" sldId="271"/>
            <ac:spMk id="2" creationId="{82C668BB-3C3D-2A25-FE23-34B57BC9397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2DD2B-03BA-9A22-259A-3F7A941C3F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9ABA93-850F-C50E-DED1-87457F8D22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2270C7-385B-7688-3781-F7DD0E9EDEE5}"/>
              </a:ext>
            </a:extLst>
          </p:cNvPr>
          <p:cNvSpPr>
            <a:spLocks noGrp="1"/>
          </p:cNvSpPr>
          <p:nvPr>
            <p:ph type="dt" sz="half" idx="10"/>
          </p:nvPr>
        </p:nvSpPr>
        <p:spPr/>
        <p:txBody>
          <a:bodyPr/>
          <a:lstStyle/>
          <a:p>
            <a:fld id="{67B0EC75-E5B7-4AD5-B17D-753534C1AE10}" type="datetimeFigureOut">
              <a:rPr lang="en-US" smtClean="0"/>
              <a:t>5/15/2024</a:t>
            </a:fld>
            <a:endParaRPr lang="en-US"/>
          </a:p>
        </p:txBody>
      </p:sp>
      <p:sp>
        <p:nvSpPr>
          <p:cNvPr id="5" name="Footer Placeholder 4">
            <a:extLst>
              <a:ext uri="{FF2B5EF4-FFF2-40B4-BE49-F238E27FC236}">
                <a16:creationId xmlns:a16="http://schemas.microsoft.com/office/drawing/2014/main" id="{6219C4E4-32E0-6CE6-2993-AFA40E361F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9525F5-2995-2DB7-13D4-27BF624DCFDE}"/>
              </a:ext>
            </a:extLst>
          </p:cNvPr>
          <p:cNvSpPr>
            <a:spLocks noGrp="1"/>
          </p:cNvSpPr>
          <p:nvPr>
            <p:ph type="sldNum" sz="quarter" idx="12"/>
          </p:nvPr>
        </p:nvSpPr>
        <p:spPr/>
        <p:txBody>
          <a:bodyPr/>
          <a:lstStyle/>
          <a:p>
            <a:fld id="{526C9AF5-B0D5-4FD0-BFCD-D0DB87A12C46}" type="slidenum">
              <a:rPr lang="en-US" smtClean="0"/>
              <a:t>‹#›</a:t>
            </a:fld>
            <a:endParaRPr lang="en-US"/>
          </a:p>
        </p:txBody>
      </p:sp>
    </p:spTree>
    <p:extLst>
      <p:ext uri="{BB962C8B-B14F-4D97-AF65-F5344CB8AC3E}">
        <p14:creationId xmlns:p14="http://schemas.microsoft.com/office/powerpoint/2010/main" val="1951621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FD2BF-7DE2-D6ED-94E6-835496357C5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AF1E5B3-926A-B93E-E28A-24DB5F65B1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190C70-51E1-920D-1D66-1EABC260F335}"/>
              </a:ext>
            </a:extLst>
          </p:cNvPr>
          <p:cNvSpPr>
            <a:spLocks noGrp="1"/>
          </p:cNvSpPr>
          <p:nvPr>
            <p:ph type="dt" sz="half" idx="10"/>
          </p:nvPr>
        </p:nvSpPr>
        <p:spPr/>
        <p:txBody>
          <a:bodyPr/>
          <a:lstStyle/>
          <a:p>
            <a:fld id="{67B0EC75-E5B7-4AD5-B17D-753534C1AE10}" type="datetimeFigureOut">
              <a:rPr lang="en-US" smtClean="0"/>
              <a:t>5/15/2024</a:t>
            </a:fld>
            <a:endParaRPr lang="en-US"/>
          </a:p>
        </p:txBody>
      </p:sp>
      <p:sp>
        <p:nvSpPr>
          <p:cNvPr id="5" name="Footer Placeholder 4">
            <a:extLst>
              <a:ext uri="{FF2B5EF4-FFF2-40B4-BE49-F238E27FC236}">
                <a16:creationId xmlns:a16="http://schemas.microsoft.com/office/drawing/2014/main" id="{B95A23A6-EAF7-4B75-3552-67826963C5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3601D0-E706-528B-2AA8-58F3267A5C73}"/>
              </a:ext>
            </a:extLst>
          </p:cNvPr>
          <p:cNvSpPr>
            <a:spLocks noGrp="1"/>
          </p:cNvSpPr>
          <p:nvPr>
            <p:ph type="sldNum" sz="quarter" idx="12"/>
          </p:nvPr>
        </p:nvSpPr>
        <p:spPr/>
        <p:txBody>
          <a:bodyPr/>
          <a:lstStyle/>
          <a:p>
            <a:fld id="{526C9AF5-B0D5-4FD0-BFCD-D0DB87A12C46}" type="slidenum">
              <a:rPr lang="en-US" smtClean="0"/>
              <a:t>‹#›</a:t>
            </a:fld>
            <a:endParaRPr lang="en-US"/>
          </a:p>
        </p:txBody>
      </p:sp>
    </p:spTree>
    <p:extLst>
      <p:ext uri="{BB962C8B-B14F-4D97-AF65-F5344CB8AC3E}">
        <p14:creationId xmlns:p14="http://schemas.microsoft.com/office/powerpoint/2010/main" val="73514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E0DA02-C593-684C-F9E7-ECF4BDC639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7F6EBB-6A10-7281-C819-885BF8D6F8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CCE4-60E4-0631-B472-79E87B48038E}"/>
              </a:ext>
            </a:extLst>
          </p:cNvPr>
          <p:cNvSpPr>
            <a:spLocks noGrp="1"/>
          </p:cNvSpPr>
          <p:nvPr>
            <p:ph type="dt" sz="half" idx="10"/>
          </p:nvPr>
        </p:nvSpPr>
        <p:spPr/>
        <p:txBody>
          <a:bodyPr/>
          <a:lstStyle/>
          <a:p>
            <a:fld id="{67B0EC75-E5B7-4AD5-B17D-753534C1AE10}" type="datetimeFigureOut">
              <a:rPr lang="en-US" smtClean="0"/>
              <a:t>5/15/2024</a:t>
            </a:fld>
            <a:endParaRPr lang="en-US"/>
          </a:p>
        </p:txBody>
      </p:sp>
      <p:sp>
        <p:nvSpPr>
          <p:cNvPr id="5" name="Footer Placeholder 4">
            <a:extLst>
              <a:ext uri="{FF2B5EF4-FFF2-40B4-BE49-F238E27FC236}">
                <a16:creationId xmlns:a16="http://schemas.microsoft.com/office/drawing/2014/main" id="{F1E516A5-94E2-7AF6-23DA-189B392A68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43E04F-45D3-4D1B-97F6-945F6B8DDCE4}"/>
              </a:ext>
            </a:extLst>
          </p:cNvPr>
          <p:cNvSpPr>
            <a:spLocks noGrp="1"/>
          </p:cNvSpPr>
          <p:nvPr>
            <p:ph type="sldNum" sz="quarter" idx="12"/>
          </p:nvPr>
        </p:nvSpPr>
        <p:spPr/>
        <p:txBody>
          <a:bodyPr/>
          <a:lstStyle/>
          <a:p>
            <a:fld id="{526C9AF5-B0D5-4FD0-BFCD-D0DB87A12C46}" type="slidenum">
              <a:rPr lang="en-US" smtClean="0"/>
              <a:t>‹#›</a:t>
            </a:fld>
            <a:endParaRPr lang="en-US"/>
          </a:p>
        </p:txBody>
      </p:sp>
    </p:spTree>
    <p:extLst>
      <p:ext uri="{BB962C8B-B14F-4D97-AF65-F5344CB8AC3E}">
        <p14:creationId xmlns:p14="http://schemas.microsoft.com/office/powerpoint/2010/main" val="50307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A2421-7E19-3E8D-9EA0-02561238F8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9C15B-8413-148E-B865-22FEACD65F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3B950D-535C-F7C8-E43B-985E969CAF72}"/>
              </a:ext>
            </a:extLst>
          </p:cNvPr>
          <p:cNvSpPr>
            <a:spLocks noGrp="1"/>
          </p:cNvSpPr>
          <p:nvPr>
            <p:ph type="dt" sz="half" idx="10"/>
          </p:nvPr>
        </p:nvSpPr>
        <p:spPr/>
        <p:txBody>
          <a:bodyPr/>
          <a:lstStyle/>
          <a:p>
            <a:fld id="{67B0EC75-E5B7-4AD5-B17D-753534C1AE10}" type="datetimeFigureOut">
              <a:rPr lang="en-US" smtClean="0"/>
              <a:t>5/15/2024</a:t>
            </a:fld>
            <a:endParaRPr lang="en-US"/>
          </a:p>
        </p:txBody>
      </p:sp>
      <p:sp>
        <p:nvSpPr>
          <p:cNvPr id="5" name="Footer Placeholder 4">
            <a:extLst>
              <a:ext uri="{FF2B5EF4-FFF2-40B4-BE49-F238E27FC236}">
                <a16:creationId xmlns:a16="http://schemas.microsoft.com/office/drawing/2014/main" id="{4BAA21A3-C7FB-D54C-032F-A6B3F95DBD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6A28D5-4BBC-9C50-6984-697F02794CB1}"/>
              </a:ext>
            </a:extLst>
          </p:cNvPr>
          <p:cNvSpPr>
            <a:spLocks noGrp="1"/>
          </p:cNvSpPr>
          <p:nvPr>
            <p:ph type="sldNum" sz="quarter" idx="12"/>
          </p:nvPr>
        </p:nvSpPr>
        <p:spPr/>
        <p:txBody>
          <a:bodyPr/>
          <a:lstStyle/>
          <a:p>
            <a:fld id="{526C9AF5-B0D5-4FD0-BFCD-D0DB87A12C46}" type="slidenum">
              <a:rPr lang="en-US" smtClean="0"/>
              <a:t>‹#›</a:t>
            </a:fld>
            <a:endParaRPr lang="en-US"/>
          </a:p>
        </p:txBody>
      </p:sp>
    </p:spTree>
    <p:extLst>
      <p:ext uri="{BB962C8B-B14F-4D97-AF65-F5344CB8AC3E}">
        <p14:creationId xmlns:p14="http://schemas.microsoft.com/office/powerpoint/2010/main" val="2752702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17BD2-8980-AAEE-CA99-97408E7618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414CEE-7EB3-538D-1440-B05C49E3F05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62570D-899D-444B-4192-4F7DBEABDB00}"/>
              </a:ext>
            </a:extLst>
          </p:cNvPr>
          <p:cNvSpPr>
            <a:spLocks noGrp="1"/>
          </p:cNvSpPr>
          <p:nvPr>
            <p:ph type="dt" sz="half" idx="10"/>
          </p:nvPr>
        </p:nvSpPr>
        <p:spPr/>
        <p:txBody>
          <a:bodyPr/>
          <a:lstStyle/>
          <a:p>
            <a:fld id="{67B0EC75-E5B7-4AD5-B17D-753534C1AE10}" type="datetimeFigureOut">
              <a:rPr lang="en-US" smtClean="0"/>
              <a:t>5/15/2024</a:t>
            </a:fld>
            <a:endParaRPr lang="en-US"/>
          </a:p>
        </p:txBody>
      </p:sp>
      <p:sp>
        <p:nvSpPr>
          <p:cNvPr id="5" name="Footer Placeholder 4">
            <a:extLst>
              <a:ext uri="{FF2B5EF4-FFF2-40B4-BE49-F238E27FC236}">
                <a16:creationId xmlns:a16="http://schemas.microsoft.com/office/drawing/2014/main" id="{508275ED-F49F-B0F0-4D57-8D9C53AE69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28EACE-812B-49F1-BC42-3DF17C590296}"/>
              </a:ext>
            </a:extLst>
          </p:cNvPr>
          <p:cNvSpPr>
            <a:spLocks noGrp="1"/>
          </p:cNvSpPr>
          <p:nvPr>
            <p:ph type="sldNum" sz="quarter" idx="12"/>
          </p:nvPr>
        </p:nvSpPr>
        <p:spPr/>
        <p:txBody>
          <a:bodyPr/>
          <a:lstStyle/>
          <a:p>
            <a:fld id="{526C9AF5-B0D5-4FD0-BFCD-D0DB87A12C46}" type="slidenum">
              <a:rPr lang="en-US" smtClean="0"/>
              <a:t>‹#›</a:t>
            </a:fld>
            <a:endParaRPr lang="en-US"/>
          </a:p>
        </p:txBody>
      </p:sp>
    </p:spTree>
    <p:extLst>
      <p:ext uri="{BB962C8B-B14F-4D97-AF65-F5344CB8AC3E}">
        <p14:creationId xmlns:p14="http://schemas.microsoft.com/office/powerpoint/2010/main" val="378634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453D8-F58C-42AF-78A5-1C48E8EDDA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8A504B-246E-0E38-24E8-28311982B9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F1880D-BD36-47EE-32D3-10CA334191F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8CB185-9DDF-5241-F4E3-0F7680A9C35E}"/>
              </a:ext>
            </a:extLst>
          </p:cNvPr>
          <p:cNvSpPr>
            <a:spLocks noGrp="1"/>
          </p:cNvSpPr>
          <p:nvPr>
            <p:ph type="dt" sz="half" idx="10"/>
          </p:nvPr>
        </p:nvSpPr>
        <p:spPr/>
        <p:txBody>
          <a:bodyPr/>
          <a:lstStyle/>
          <a:p>
            <a:fld id="{67B0EC75-E5B7-4AD5-B17D-753534C1AE10}" type="datetimeFigureOut">
              <a:rPr lang="en-US" smtClean="0"/>
              <a:t>5/15/2024</a:t>
            </a:fld>
            <a:endParaRPr lang="en-US"/>
          </a:p>
        </p:txBody>
      </p:sp>
      <p:sp>
        <p:nvSpPr>
          <p:cNvPr id="6" name="Footer Placeholder 5">
            <a:extLst>
              <a:ext uri="{FF2B5EF4-FFF2-40B4-BE49-F238E27FC236}">
                <a16:creationId xmlns:a16="http://schemas.microsoft.com/office/drawing/2014/main" id="{73622721-1155-3BBC-CB2F-71892828CC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8AE1D9-C15C-1E9E-D6B7-CA019CF1B058}"/>
              </a:ext>
            </a:extLst>
          </p:cNvPr>
          <p:cNvSpPr>
            <a:spLocks noGrp="1"/>
          </p:cNvSpPr>
          <p:nvPr>
            <p:ph type="sldNum" sz="quarter" idx="12"/>
          </p:nvPr>
        </p:nvSpPr>
        <p:spPr/>
        <p:txBody>
          <a:bodyPr/>
          <a:lstStyle/>
          <a:p>
            <a:fld id="{526C9AF5-B0D5-4FD0-BFCD-D0DB87A12C46}" type="slidenum">
              <a:rPr lang="en-US" smtClean="0"/>
              <a:t>‹#›</a:t>
            </a:fld>
            <a:endParaRPr lang="en-US"/>
          </a:p>
        </p:txBody>
      </p:sp>
    </p:spTree>
    <p:extLst>
      <p:ext uri="{BB962C8B-B14F-4D97-AF65-F5344CB8AC3E}">
        <p14:creationId xmlns:p14="http://schemas.microsoft.com/office/powerpoint/2010/main" val="1219285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3F112-950F-7783-B5BF-D7D3682B00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271BC9-EA0C-251C-5E68-DEABE18DBA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156F57-855F-5732-C02C-5D534DFAFA6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ADB8D2-9F9D-CED3-F1AE-972891306C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3662BC-62EA-15DF-876D-4EBAEA5E6A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1642FD-5303-4FD5-63BF-E14C59AF69B3}"/>
              </a:ext>
            </a:extLst>
          </p:cNvPr>
          <p:cNvSpPr>
            <a:spLocks noGrp="1"/>
          </p:cNvSpPr>
          <p:nvPr>
            <p:ph type="dt" sz="half" idx="10"/>
          </p:nvPr>
        </p:nvSpPr>
        <p:spPr/>
        <p:txBody>
          <a:bodyPr/>
          <a:lstStyle/>
          <a:p>
            <a:fld id="{67B0EC75-E5B7-4AD5-B17D-753534C1AE10}" type="datetimeFigureOut">
              <a:rPr lang="en-US" smtClean="0"/>
              <a:t>5/15/2024</a:t>
            </a:fld>
            <a:endParaRPr lang="en-US"/>
          </a:p>
        </p:txBody>
      </p:sp>
      <p:sp>
        <p:nvSpPr>
          <p:cNvPr id="8" name="Footer Placeholder 7">
            <a:extLst>
              <a:ext uri="{FF2B5EF4-FFF2-40B4-BE49-F238E27FC236}">
                <a16:creationId xmlns:a16="http://schemas.microsoft.com/office/drawing/2014/main" id="{2BE310AB-7F1B-4666-5F94-F4E2883EAA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232EC0F-35A4-23C1-73D1-FC93DF74808C}"/>
              </a:ext>
            </a:extLst>
          </p:cNvPr>
          <p:cNvSpPr>
            <a:spLocks noGrp="1"/>
          </p:cNvSpPr>
          <p:nvPr>
            <p:ph type="sldNum" sz="quarter" idx="12"/>
          </p:nvPr>
        </p:nvSpPr>
        <p:spPr/>
        <p:txBody>
          <a:bodyPr/>
          <a:lstStyle/>
          <a:p>
            <a:fld id="{526C9AF5-B0D5-4FD0-BFCD-D0DB87A12C46}" type="slidenum">
              <a:rPr lang="en-US" smtClean="0"/>
              <a:t>‹#›</a:t>
            </a:fld>
            <a:endParaRPr lang="en-US"/>
          </a:p>
        </p:txBody>
      </p:sp>
    </p:spTree>
    <p:extLst>
      <p:ext uri="{BB962C8B-B14F-4D97-AF65-F5344CB8AC3E}">
        <p14:creationId xmlns:p14="http://schemas.microsoft.com/office/powerpoint/2010/main" val="514087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0FEB3-6540-C987-A3FE-3DA70460056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539800-BAC4-B44F-B7AA-86CB962846D0}"/>
              </a:ext>
            </a:extLst>
          </p:cNvPr>
          <p:cNvSpPr>
            <a:spLocks noGrp="1"/>
          </p:cNvSpPr>
          <p:nvPr>
            <p:ph type="dt" sz="half" idx="10"/>
          </p:nvPr>
        </p:nvSpPr>
        <p:spPr/>
        <p:txBody>
          <a:bodyPr/>
          <a:lstStyle/>
          <a:p>
            <a:fld id="{67B0EC75-E5B7-4AD5-B17D-753534C1AE10}" type="datetimeFigureOut">
              <a:rPr lang="en-US" smtClean="0"/>
              <a:t>5/15/2024</a:t>
            </a:fld>
            <a:endParaRPr lang="en-US"/>
          </a:p>
        </p:txBody>
      </p:sp>
      <p:sp>
        <p:nvSpPr>
          <p:cNvPr id="4" name="Footer Placeholder 3">
            <a:extLst>
              <a:ext uri="{FF2B5EF4-FFF2-40B4-BE49-F238E27FC236}">
                <a16:creationId xmlns:a16="http://schemas.microsoft.com/office/drawing/2014/main" id="{28CB82C4-AB91-CDD0-5074-E1546C9B9D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E25B8E-583A-FDC5-4BD9-D9D0596BB54D}"/>
              </a:ext>
            </a:extLst>
          </p:cNvPr>
          <p:cNvSpPr>
            <a:spLocks noGrp="1"/>
          </p:cNvSpPr>
          <p:nvPr>
            <p:ph type="sldNum" sz="quarter" idx="12"/>
          </p:nvPr>
        </p:nvSpPr>
        <p:spPr/>
        <p:txBody>
          <a:bodyPr/>
          <a:lstStyle/>
          <a:p>
            <a:fld id="{526C9AF5-B0D5-4FD0-BFCD-D0DB87A12C46}" type="slidenum">
              <a:rPr lang="en-US" smtClean="0"/>
              <a:t>‹#›</a:t>
            </a:fld>
            <a:endParaRPr lang="en-US"/>
          </a:p>
        </p:txBody>
      </p:sp>
    </p:spTree>
    <p:extLst>
      <p:ext uri="{BB962C8B-B14F-4D97-AF65-F5344CB8AC3E}">
        <p14:creationId xmlns:p14="http://schemas.microsoft.com/office/powerpoint/2010/main" val="3741201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94D662-12DA-6B2E-D65E-AE422C530B29}"/>
              </a:ext>
            </a:extLst>
          </p:cNvPr>
          <p:cNvSpPr>
            <a:spLocks noGrp="1"/>
          </p:cNvSpPr>
          <p:nvPr>
            <p:ph type="dt" sz="half" idx="10"/>
          </p:nvPr>
        </p:nvSpPr>
        <p:spPr/>
        <p:txBody>
          <a:bodyPr/>
          <a:lstStyle/>
          <a:p>
            <a:fld id="{67B0EC75-E5B7-4AD5-B17D-753534C1AE10}" type="datetimeFigureOut">
              <a:rPr lang="en-US" smtClean="0"/>
              <a:t>5/15/2024</a:t>
            </a:fld>
            <a:endParaRPr lang="en-US"/>
          </a:p>
        </p:txBody>
      </p:sp>
      <p:sp>
        <p:nvSpPr>
          <p:cNvPr id="3" name="Footer Placeholder 2">
            <a:extLst>
              <a:ext uri="{FF2B5EF4-FFF2-40B4-BE49-F238E27FC236}">
                <a16:creationId xmlns:a16="http://schemas.microsoft.com/office/drawing/2014/main" id="{A763E647-9DDA-AA67-E16C-3DF26949BC0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0F69B69-C5B7-83BB-E059-F785184B627C}"/>
              </a:ext>
            </a:extLst>
          </p:cNvPr>
          <p:cNvSpPr>
            <a:spLocks noGrp="1"/>
          </p:cNvSpPr>
          <p:nvPr>
            <p:ph type="sldNum" sz="quarter" idx="12"/>
          </p:nvPr>
        </p:nvSpPr>
        <p:spPr/>
        <p:txBody>
          <a:bodyPr/>
          <a:lstStyle/>
          <a:p>
            <a:fld id="{526C9AF5-B0D5-4FD0-BFCD-D0DB87A12C46}" type="slidenum">
              <a:rPr lang="en-US" smtClean="0"/>
              <a:t>‹#›</a:t>
            </a:fld>
            <a:endParaRPr lang="en-US"/>
          </a:p>
        </p:txBody>
      </p:sp>
    </p:spTree>
    <p:extLst>
      <p:ext uri="{BB962C8B-B14F-4D97-AF65-F5344CB8AC3E}">
        <p14:creationId xmlns:p14="http://schemas.microsoft.com/office/powerpoint/2010/main" val="903741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967BD-C7D2-D534-A7CA-53B2C9CC97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86C589-6353-1E10-67FB-C6A6B06B62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494C3F-88B1-8946-A9E9-A68A875A2B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EF46F-5497-BDFE-ADF3-C48CACE074E0}"/>
              </a:ext>
            </a:extLst>
          </p:cNvPr>
          <p:cNvSpPr>
            <a:spLocks noGrp="1"/>
          </p:cNvSpPr>
          <p:nvPr>
            <p:ph type="dt" sz="half" idx="10"/>
          </p:nvPr>
        </p:nvSpPr>
        <p:spPr/>
        <p:txBody>
          <a:bodyPr/>
          <a:lstStyle/>
          <a:p>
            <a:fld id="{67B0EC75-E5B7-4AD5-B17D-753534C1AE10}" type="datetimeFigureOut">
              <a:rPr lang="en-US" smtClean="0"/>
              <a:t>5/15/2024</a:t>
            </a:fld>
            <a:endParaRPr lang="en-US"/>
          </a:p>
        </p:txBody>
      </p:sp>
      <p:sp>
        <p:nvSpPr>
          <p:cNvPr id="6" name="Footer Placeholder 5">
            <a:extLst>
              <a:ext uri="{FF2B5EF4-FFF2-40B4-BE49-F238E27FC236}">
                <a16:creationId xmlns:a16="http://schemas.microsoft.com/office/drawing/2014/main" id="{A7E26540-23E1-41D1-93F0-FB33D655CD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A896D2-AAA3-50AC-9BB0-BF1C28E16945}"/>
              </a:ext>
            </a:extLst>
          </p:cNvPr>
          <p:cNvSpPr>
            <a:spLocks noGrp="1"/>
          </p:cNvSpPr>
          <p:nvPr>
            <p:ph type="sldNum" sz="quarter" idx="12"/>
          </p:nvPr>
        </p:nvSpPr>
        <p:spPr/>
        <p:txBody>
          <a:bodyPr/>
          <a:lstStyle/>
          <a:p>
            <a:fld id="{526C9AF5-B0D5-4FD0-BFCD-D0DB87A12C46}" type="slidenum">
              <a:rPr lang="en-US" smtClean="0"/>
              <a:t>‹#›</a:t>
            </a:fld>
            <a:endParaRPr lang="en-US"/>
          </a:p>
        </p:txBody>
      </p:sp>
    </p:spTree>
    <p:extLst>
      <p:ext uri="{BB962C8B-B14F-4D97-AF65-F5344CB8AC3E}">
        <p14:creationId xmlns:p14="http://schemas.microsoft.com/office/powerpoint/2010/main" val="3432147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CEF39-C798-34E3-9703-A975F8A330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14E212-634F-ADF5-7893-819FB99B58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9EE38C-06D0-ADD8-02F9-D943BD0672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BAE8CE-E20B-5978-5D9D-98CAD08152FA}"/>
              </a:ext>
            </a:extLst>
          </p:cNvPr>
          <p:cNvSpPr>
            <a:spLocks noGrp="1"/>
          </p:cNvSpPr>
          <p:nvPr>
            <p:ph type="dt" sz="half" idx="10"/>
          </p:nvPr>
        </p:nvSpPr>
        <p:spPr/>
        <p:txBody>
          <a:bodyPr/>
          <a:lstStyle/>
          <a:p>
            <a:fld id="{67B0EC75-E5B7-4AD5-B17D-753534C1AE10}" type="datetimeFigureOut">
              <a:rPr lang="en-US" smtClean="0"/>
              <a:t>5/15/2024</a:t>
            </a:fld>
            <a:endParaRPr lang="en-US"/>
          </a:p>
        </p:txBody>
      </p:sp>
      <p:sp>
        <p:nvSpPr>
          <p:cNvPr id="6" name="Footer Placeholder 5">
            <a:extLst>
              <a:ext uri="{FF2B5EF4-FFF2-40B4-BE49-F238E27FC236}">
                <a16:creationId xmlns:a16="http://schemas.microsoft.com/office/drawing/2014/main" id="{3B1E1EC0-E2E1-AA0F-C6E3-12CAF3FBED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1AE4F6-9548-3B61-126A-AB495B1D557A}"/>
              </a:ext>
            </a:extLst>
          </p:cNvPr>
          <p:cNvSpPr>
            <a:spLocks noGrp="1"/>
          </p:cNvSpPr>
          <p:nvPr>
            <p:ph type="sldNum" sz="quarter" idx="12"/>
          </p:nvPr>
        </p:nvSpPr>
        <p:spPr/>
        <p:txBody>
          <a:bodyPr/>
          <a:lstStyle/>
          <a:p>
            <a:fld id="{526C9AF5-B0D5-4FD0-BFCD-D0DB87A12C46}" type="slidenum">
              <a:rPr lang="en-US" smtClean="0"/>
              <a:t>‹#›</a:t>
            </a:fld>
            <a:endParaRPr lang="en-US"/>
          </a:p>
        </p:txBody>
      </p:sp>
    </p:spTree>
    <p:extLst>
      <p:ext uri="{BB962C8B-B14F-4D97-AF65-F5344CB8AC3E}">
        <p14:creationId xmlns:p14="http://schemas.microsoft.com/office/powerpoint/2010/main" val="244952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3F1C8C-8104-795F-2248-3D2221581A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D410A0-23A4-063D-AE33-0C5EC3CC68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0ABEE5-E630-190A-8EF0-B990839C91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7B0EC75-E5B7-4AD5-B17D-753534C1AE10}" type="datetimeFigureOut">
              <a:rPr lang="en-US" smtClean="0"/>
              <a:t>5/15/2024</a:t>
            </a:fld>
            <a:endParaRPr lang="en-US"/>
          </a:p>
        </p:txBody>
      </p:sp>
      <p:sp>
        <p:nvSpPr>
          <p:cNvPr id="5" name="Footer Placeholder 4">
            <a:extLst>
              <a:ext uri="{FF2B5EF4-FFF2-40B4-BE49-F238E27FC236}">
                <a16:creationId xmlns:a16="http://schemas.microsoft.com/office/drawing/2014/main" id="{575B2AED-53DB-242A-AF65-C2A905C9CA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860CF8C-8116-4F7E-87E6-8FAB2C62D5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26C9AF5-B0D5-4FD0-BFCD-D0DB87A12C46}" type="slidenum">
              <a:rPr lang="en-US" smtClean="0"/>
              <a:t>‹#›</a:t>
            </a:fld>
            <a:endParaRPr lang="en-US"/>
          </a:p>
        </p:txBody>
      </p:sp>
    </p:spTree>
    <p:extLst>
      <p:ext uri="{BB962C8B-B14F-4D97-AF65-F5344CB8AC3E}">
        <p14:creationId xmlns:p14="http://schemas.microsoft.com/office/powerpoint/2010/main" val="2791695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8.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668BB-3C3D-2A25-FE23-34B57BC93972}"/>
              </a:ext>
            </a:extLst>
          </p:cNvPr>
          <p:cNvSpPr>
            <a:spLocks noGrp="1"/>
          </p:cNvSpPr>
          <p:nvPr>
            <p:ph type="title"/>
          </p:nvPr>
        </p:nvSpPr>
        <p:spPr>
          <a:xfrm>
            <a:off x="5446352" y="4056608"/>
            <a:ext cx="6571600" cy="1496903"/>
          </a:xfrm>
        </p:spPr>
        <p:txBody>
          <a:bodyPr>
            <a:normAutofit fontScale="90000"/>
          </a:bodyPr>
          <a:lstStyle/>
          <a:p>
            <a:r>
              <a:rPr lang="en-US" b="1" dirty="0"/>
              <a:t>Esther Avila Flores</a:t>
            </a:r>
            <a:br>
              <a:rPr lang="en-US" b="1" dirty="0"/>
            </a:br>
            <a:r>
              <a:rPr lang="en-US" sz="3100" dirty="0"/>
              <a:t>LATAM Regional Head &amp; Principal Advisor</a:t>
            </a:r>
            <a:br>
              <a:rPr lang="en-US" dirty="0"/>
            </a:br>
            <a:r>
              <a:rPr lang="en-US" sz="2700" dirty="0"/>
              <a:t>Global Regulatory Affairs Advisors</a:t>
            </a:r>
            <a:br>
              <a:rPr lang="en-US" sz="2700" dirty="0"/>
            </a:br>
            <a:r>
              <a:rPr lang="en-US" sz="2200" dirty="0"/>
              <a:t>Esther.Avila@globalregulatoryaffairs.com</a:t>
            </a:r>
            <a:endParaRPr lang="en-US" dirty="0"/>
          </a:p>
        </p:txBody>
      </p:sp>
      <p:sp>
        <p:nvSpPr>
          <p:cNvPr id="4" name="Text Placeholder 3">
            <a:extLst>
              <a:ext uri="{FF2B5EF4-FFF2-40B4-BE49-F238E27FC236}">
                <a16:creationId xmlns:a16="http://schemas.microsoft.com/office/drawing/2014/main" id="{550F26B7-AD0F-CF6F-6876-4A736B67C6A7}"/>
              </a:ext>
            </a:extLst>
          </p:cNvPr>
          <p:cNvSpPr>
            <a:spLocks noGrp="1"/>
          </p:cNvSpPr>
          <p:nvPr>
            <p:ph type="body" sz="half" idx="2"/>
          </p:nvPr>
        </p:nvSpPr>
        <p:spPr>
          <a:xfrm>
            <a:off x="439824" y="792740"/>
            <a:ext cx="4685849" cy="5029219"/>
          </a:xfrm>
        </p:spPr>
        <p:txBody>
          <a:bodyPr>
            <a:normAutofit fontScale="92500" lnSpcReduction="20000"/>
          </a:bodyPr>
          <a:lstStyle/>
          <a:p>
            <a:pPr algn="l">
              <a:lnSpc>
                <a:spcPct val="120000"/>
              </a:lnSpc>
            </a:pPr>
            <a:r>
              <a:rPr lang="en-US" sz="1200" i="0" dirty="0">
                <a:solidFill>
                  <a:srgbClr val="0D0D0D"/>
                </a:solidFill>
                <a:effectLst/>
                <a:highlight>
                  <a:srgbClr val="FFFFFF"/>
                </a:highlight>
                <a:latin typeface="Arial" panose="020B0604020202020204" pitchFamily="34" charset="0"/>
                <a:cs typeface="Arial" panose="020B0604020202020204" pitchFamily="34" charset="0"/>
              </a:rPr>
              <a:t>Throughout her distinguished 35-year career in the pharmaceutical industry, Esther has amassed a remarkable track record of success across various sectors. She has held pivotal roles in esteemed Research and Development companies such as Eli Lilly, Alcon, and Pfizer, as well as in a Regional </a:t>
            </a:r>
            <a:r>
              <a:rPr lang="en-US" sz="1200" i="0" dirty="0" err="1">
                <a:solidFill>
                  <a:srgbClr val="0D0D0D"/>
                </a:solidFill>
                <a:effectLst/>
                <a:highlight>
                  <a:srgbClr val="FFFFFF"/>
                </a:highlight>
                <a:latin typeface="Arial" panose="020B0604020202020204" pitchFamily="34" charset="0"/>
                <a:cs typeface="Arial" panose="020B0604020202020204" pitchFamily="34" charset="0"/>
              </a:rPr>
              <a:t>LatAm</a:t>
            </a:r>
            <a:r>
              <a:rPr lang="en-US" sz="1200" i="0" dirty="0">
                <a:solidFill>
                  <a:srgbClr val="0D0D0D"/>
                </a:solidFill>
                <a:effectLst/>
                <a:highlight>
                  <a:srgbClr val="FFFFFF"/>
                </a:highlight>
                <a:latin typeface="Arial" panose="020B0604020202020204" pitchFamily="34" charset="0"/>
                <a:cs typeface="Arial" panose="020B0604020202020204" pitchFamily="34" charset="0"/>
              </a:rPr>
              <a:t> Laboratory, and within a Regulatory Agency in Venezuela. Leading teams and spearheading projects, Esther consistently delivered favorable outcomes that ensured timely access to medicines for patients in need.</a:t>
            </a:r>
          </a:p>
          <a:p>
            <a:pPr algn="l">
              <a:lnSpc>
                <a:spcPct val="120000"/>
              </a:lnSpc>
            </a:pPr>
            <a:r>
              <a:rPr lang="en-US" sz="1200" i="0" dirty="0">
                <a:solidFill>
                  <a:srgbClr val="0D0D0D"/>
                </a:solidFill>
                <a:effectLst/>
                <a:highlight>
                  <a:srgbClr val="FFFFFF"/>
                </a:highlight>
                <a:latin typeface="Arial" panose="020B0604020202020204" pitchFamily="34" charset="0"/>
                <a:cs typeface="Arial" panose="020B0604020202020204" pitchFamily="34" charset="0"/>
              </a:rPr>
              <a:t>This breadth of experience uniquely positions Esther to bridge perspectives between regulatory bodies and the industry, fostering more informed and effective decision-making processes. She has demonstrated exceptional proficiency in navigating complex regulatory landscapes, developing innovative filing strategies, and orchestrating seamless communication across diverse business functions. Esther is particularly adept at devising strategies to expedite product registrations, managing product changes, fostering regulatory convergence, and assembling high-performing teams.</a:t>
            </a:r>
          </a:p>
          <a:p>
            <a:pPr algn="l">
              <a:lnSpc>
                <a:spcPct val="120000"/>
              </a:lnSpc>
            </a:pPr>
            <a:r>
              <a:rPr lang="en-US" sz="1200" i="0" dirty="0">
                <a:solidFill>
                  <a:srgbClr val="0D0D0D"/>
                </a:solidFill>
                <a:effectLst/>
                <a:highlight>
                  <a:srgbClr val="FFFFFF"/>
                </a:highlight>
                <a:latin typeface="Arial" panose="020B0604020202020204" pitchFamily="34" charset="0"/>
                <a:cs typeface="Arial" panose="020B0604020202020204" pitchFamily="34" charset="0"/>
              </a:rPr>
              <a:t>Esther's academic credentials include an undergraduate degree in Pharmacy from the Central University of Venezuela, complemented by a specialized degree in Industrial Technology from the same institution. Additionally, she holds a Leadership Diploma from the Institute of Advanced Studies in Administration (IESA). Recognized for her collaborative leadership style, unwavering positivity, passion for her work, compassion for patients, agility in problem-solving, and infectious joy, Esther is celebrated as a valuable asset within the pharmaceutical community.</a:t>
            </a:r>
          </a:p>
          <a:p>
            <a:pPr>
              <a:lnSpc>
                <a:spcPct val="100000"/>
              </a:lnSpc>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1B45F6E7-C862-4B06-DE77-AC92810B5A37}"/>
              </a:ext>
            </a:extLst>
          </p:cNvPr>
          <p:cNvSpPr txBox="1">
            <a:spLocks/>
          </p:cNvSpPr>
          <p:nvPr/>
        </p:nvSpPr>
        <p:spPr>
          <a:xfrm>
            <a:off x="838200" y="247534"/>
            <a:ext cx="10515600" cy="549275"/>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dirty="0"/>
              <a:t>LATAM Advisor</a:t>
            </a:r>
          </a:p>
        </p:txBody>
      </p:sp>
      <p:pic>
        <p:nvPicPr>
          <p:cNvPr id="7170" name="Picture 2" descr="Innovatrics in LatAm - Innovatrics">
            <a:extLst>
              <a:ext uri="{FF2B5EF4-FFF2-40B4-BE49-F238E27FC236}">
                <a16:creationId xmlns:a16="http://schemas.microsoft.com/office/drawing/2014/main" id="{1BB07822-7269-C321-B21F-417EA036EE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9902" y="130754"/>
            <a:ext cx="3448050" cy="132397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BC56AB55-D718-9D3B-4F77-1274DAF295C7}"/>
              </a:ext>
            </a:extLst>
          </p:cNvPr>
          <p:cNvPicPr>
            <a:picLocks noChangeAspect="1"/>
          </p:cNvPicPr>
          <p:nvPr/>
        </p:nvPicPr>
        <p:blipFill>
          <a:blip r:embed="rId3"/>
          <a:stretch>
            <a:fillRect/>
          </a:stretch>
        </p:blipFill>
        <p:spPr>
          <a:xfrm>
            <a:off x="7420009" y="5951913"/>
            <a:ext cx="4771991" cy="886831"/>
          </a:xfrm>
          <a:prstGeom prst="rect">
            <a:avLst/>
          </a:prstGeom>
        </p:spPr>
      </p:pic>
      <p:pic>
        <p:nvPicPr>
          <p:cNvPr id="1026" name="Picture 2" descr="Esther Avila Flores">
            <a:extLst>
              <a:ext uri="{FF2B5EF4-FFF2-40B4-BE49-F238E27FC236}">
                <a16:creationId xmlns:a16="http://schemas.microsoft.com/office/drawing/2014/main" id="{B64E3070-D76E-D45E-B22A-450AC529EF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21639" y="1071452"/>
            <a:ext cx="2710513" cy="27105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4654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TotalTime>
  <Words>269</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Calibri</vt:lpstr>
      <vt:lpstr>Office Theme</vt:lpstr>
      <vt:lpstr>Esther Avila Flores LATAM Regional Head &amp; Principal Advisor Global Regulatory Affairs Advisors Esther.Avila@globalregulatoryaffairs.com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Esther Avila Flores LATAM Regional Head &amp; Principal Advisor Global Regulatory Affairs Advisors EstHer.Avila@globalregulatoryaffairs.com</dc:title>
  <dc:creator>Romi Singh</dc:creator>
  <cp:lastModifiedBy>Romi Singh</cp:lastModifiedBy>
  <cp:revision>1</cp:revision>
  <dcterms:created xsi:type="dcterms:W3CDTF">2024-05-16T05:31:07Z</dcterms:created>
  <dcterms:modified xsi:type="dcterms:W3CDTF">2024-05-16T06:31:48Z</dcterms:modified>
</cp:coreProperties>
</file>